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50000"/>
  </p:normalViewPr>
  <p:slideViewPr>
    <p:cSldViewPr>
      <p:cViewPr varScale="1">
        <p:scale>
          <a:sx n="59" d="100"/>
          <a:sy n="59" d="100"/>
        </p:scale>
        <p:origin x="212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3A653-4142-4128-AC40-0089D6332EB0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49FC-56EF-4618-AA33-A44236452CCA}" type="slidenum">
              <a:rPr lang="es-AR" smtClean="0"/>
              <a:pPr/>
              <a:t>‹Nr.›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1291" cy="51434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9" name="8 Imagen" descr="1.png"/>
          <p:cNvPicPr>
            <a:picLocks noChangeAspect="1"/>
          </p:cNvPicPr>
          <p:nvPr/>
        </p:nvPicPr>
        <p:blipFill>
          <a:blip r:embed="rId3" cstate="print"/>
          <a:srcRect l="46093" t="54167" r="5455" b="27778"/>
          <a:stretch>
            <a:fillRect/>
          </a:stretch>
        </p:blipFill>
        <p:spPr>
          <a:xfrm>
            <a:off x="4143372" y="2786064"/>
            <a:ext cx="4429156" cy="928694"/>
          </a:xfrm>
          <a:prstGeom prst="rect">
            <a:avLst/>
          </a:prstGeom>
        </p:spPr>
      </p:pic>
      <p:pic>
        <p:nvPicPr>
          <p:cNvPr id="10" name="9 Imagen" descr="1.png"/>
          <p:cNvPicPr>
            <a:picLocks noChangeAspect="1"/>
          </p:cNvPicPr>
          <p:nvPr/>
        </p:nvPicPr>
        <p:blipFill>
          <a:blip r:embed="rId3" cstate="print"/>
          <a:srcRect l="46093" t="40278" r="5455" b="45833"/>
          <a:stretch>
            <a:fillRect/>
          </a:stretch>
        </p:blipFill>
        <p:spPr>
          <a:xfrm>
            <a:off x="4143372" y="2071684"/>
            <a:ext cx="4429156" cy="714380"/>
          </a:xfrm>
          <a:prstGeom prst="rect">
            <a:avLst/>
          </a:prstGeom>
        </p:spPr>
      </p:pic>
      <p:pic>
        <p:nvPicPr>
          <p:cNvPr id="11" name="10 Imagen" descr="1.png"/>
          <p:cNvPicPr>
            <a:picLocks noChangeAspect="1"/>
          </p:cNvPicPr>
          <p:nvPr/>
        </p:nvPicPr>
        <p:blipFill>
          <a:blip r:embed="rId3" cstate="print"/>
          <a:srcRect l="46093" t="25000" r="5455" b="59722"/>
          <a:stretch>
            <a:fillRect/>
          </a:stretch>
        </p:blipFill>
        <p:spPr>
          <a:xfrm>
            <a:off x="4143372" y="1285866"/>
            <a:ext cx="4429156" cy="785818"/>
          </a:xfrm>
          <a:prstGeom prst="rect">
            <a:avLst/>
          </a:prstGeom>
        </p:spPr>
      </p:pic>
      <p:pic>
        <p:nvPicPr>
          <p:cNvPr id="14" name="13 Imagen" descr="2.png"/>
          <p:cNvPicPr>
            <a:picLocks noChangeAspect="1"/>
          </p:cNvPicPr>
          <p:nvPr/>
        </p:nvPicPr>
        <p:blipFill>
          <a:blip r:embed="rId4" cstate="print"/>
          <a:srcRect l="50781" t="58333" r="8581" b="31945"/>
          <a:stretch>
            <a:fillRect/>
          </a:stretch>
        </p:blipFill>
        <p:spPr>
          <a:xfrm>
            <a:off x="4572000" y="3000378"/>
            <a:ext cx="3714776" cy="500066"/>
          </a:xfrm>
          <a:prstGeom prst="rect">
            <a:avLst/>
          </a:prstGeom>
        </p:spPr>
      </p:pic>
      <p:pic>
        <p:nvPicPr>
          <p:cNvPr id="15" name="14 Imagen" descr="2.png"/>
          <p:cNvPicPr>
            <a:picLocks noChangeAspect="1"/>
          </p:cNvPicPr>
          <p:nvPr/>
        </p:nvPicPr>
        <p:blipFill>
          <a:blip r:embed="rId4" cstate="print"/>
          <a:srcRect l="50781" t="45833" r="8581" b="48611"/>
          <a:stretch>
            <a:fillRect/>
          </a:stretch>
        </p:blipFill>
        <p:spPr>
          <a:xfrm>
            <a:off x="4572000" y="2357436"/>
            <a:ext cx="3714776" cy="285752"/>
          </a:xfrm>
          <a:prstGeom prst="rect">
            <a:avLst/>
          </a:prstGeom>
        </p:spPr>
      </p:pic>
      <p:pic>
        <p:nvPicPr>
          <p:cNvPr id="16" name="15 Imagen" descr="2.png"/>
          <p:cNvPicPr>
            <a:picLocks noChangeAspect="1"/>
          </p:cNvPicPr>
          <p:nvPr/>
        </p:nvPicPr>
        <p:blipFill>
          <a:blip r:embed="rId4" cstate="print"/>
          <a:srcRect l="50781" t="30555" r="8581" b="63889"/>
          <a:stretch>
            <a:fillRect/>
          </a:stretch>
        </p:blipFill>
        <p:spPr>
          <a:xfrm>
            <a:off x="4572000" y="1571618"/>
            <a:ext cx="3714776" cy="285752"/>
          </a:xfrm>
          <a:prstGeom prst="rect">
            <a:avLst/>
          </a:prstGeom>
        </p:spPr>
      </p:pic>
      <p:pic>
        <p:nvPicPr>
          <p:cNvPr id="22" name="21 Imagen" descr="creer.png"/>
          <p:cNvPicPr>
            <a:picLocks noChangeAspect="1"/>
          </p:cNvPicPr>
          <p:nvPr/>
        </p:nvPicPr>
        <p:blipFill>
          <a:blip r:embed="rId5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2" name="11 Imagen" descr="1.png"/>
          <p:cNvPicPr>
            <a:picLocks noChangeAspect="1"/>
          </p:cNvPicPr>
          <p:nvPr/>
        </p:nvPicPr>
        <p:blipFill>
          <a:blip r:embed="rId3" cstate="print"/>
          <a:srcRect l="47656" t="25000" r="5455" b="52778"/>
          <a:stretch>
            <a:fillRect/>
          </a:stretch>
        </p:blipFill>
        <p:spPr>
          <a:xfrm>
            <a:off x="4286248" y="1285866"/>
            <a:ext cx="4286280" cy="1143008"/>
          </a:xfrm>
          <a:prstGeom prst="rect">
            <a:avLst/>
          </a:prstGeom>
        </p:spPr>
      </p:pic>
      <p:pic>
        <p:nvPicPr>
          <p:cNvPr id="13" name="12 Imagen" descr="2.png"/>
          <p:cNvPicPr>
            <a:picLocks noChangeAspect="1"/>
          </p:cNvPicPr>
          <p:nvPr/>
        </p:nvPicPr>
        <p:blipFill>
          <a:blip r:embed="rId4" cstate="print"/>
          <a:srcRect l="50782" t="30555" r="13270" b="58334"/>
          <a:stretch>
            <a:fillRect/>
          </a:stretch>
        </p:blipFill>
        <p:spPr>
          <a:xfrm>
            <a:off x="4572000" y="1571618"/>
            <a:ext cx="3286148" cy="571504"/>
          </a:xfrm>
          <a:prstGeom prst="rect">
            <a:avLst/>
          </a:prstGeom>
        </p:spPr>
      </p:pic>
      <p:pic>
        <p:nvPicPr>
          <p:cNvPr id="17" name="16 Imagen" descr="creer.png"/>
          <p:cNvPicPr>
            <a:picLocks noChangeAspect="1"/>
          </p:cNvPicPr>
          <p:nvPr/>
        </p:nvPicPr>
        <p:blipFill>
          <a:blip r:embed="rId5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7" name="6 Imagen" descr="creer.png"/>
          <p:cNvPicPr>
            <a:picLocks noChangeAspect="1"/>
          </p:cNvPicPr>
          <p:nvPr/>
        </p:nvPicPr>
        <p:blipFill>
          <a:blip r:embed="rId3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  <p:pic>
        <p:nvPicPr>
          <p:cNvPr id="8" name="7 Imagen" descr="1.png"/>
          <p:cNvPicPr>
            <a:picLocks noChangeAspect="1"/>
          </p:cNvPicPr>
          <p:nvPr/>
        </p:nvPicPr>
        <p:blipFill>
          <a:blip r:embed="rId4" cstate="print"/>
          <a:srcRect l="44530" t="25000" r="5455" b="52778"/>
          <a:stretch>
            <a:fillRect/>
          </a:stretch>
        </p:blipFill>
        <p:spPr>
          <a:xfrm>
            <a:off x="4000496" y="1285866"/>
            <a:ext cx="4572032" cy="1143008"/>
          </a:xfrm>
          <a:prstGeom prst="rect">
            <a:avLst/>
          </a:prstGeom>
        </p:spPr>
      </p:pic>
      <p:pic>
        <p:nvPicPr>
          <p:cNvPr id="9" name="8 Imagen" descr="2.png"/>
          <p:cNvPicPr>
            <a:picLocks noChangeAspect="1"/>
          </p:cNvPicPr>
          <p:nvPr/>
        </p:nvPicPr>
        <p:blipFill>
          <a:blip r:embed="rId5" cstate="print"/>
          <a:srcRect l="50000" t="27778" r="10144" b="58334"/>
          <a:stretch>
            <a:fillRect/>
          </a:stretch>
        </p:blipFill>
        <p:spPr>
          <a:xfrm>
            <a:off x="4500562" y="1428742"/>
            <a:ext cx="364333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4.44444E-6 L 0.00834 -0.002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1" name="10 Imagen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286130"/>
            <a:ext cx="3362143" cy="571504"/>
          </a:xfrm>
          <a:prstGeom prst="rect">
            <a:avLst/>
          </a:prstGeom>
        </p:spPr>
      </p:pic>
      <p:pic>
        <p:nvPicPr>
          <p:cNvPr id="12" name="11 Imagen" descr="3.png"/>
          <p:cNvPicPr>
            <a:picLocks noChangeAspect="1"/>
          </p:cNvPicPr>
          <p:nvPr/>
        </p:nvPicPr>
        <p:blipFill>
          <a:blip r:embed="rId4" cstate="print"/>
          <a:srcRect l="57737" t="42917" r="5533" b="52916"/>
          <a:stretch>
            <a:fillRect/>
          </a:stretch>
        </p:blipFill>
        <p:spPr>
          <a:xfrm>
            <a:off x="5214942" y="2214560"/>
            <a:ext cx="3357586" cy="214314"/>
          </a:xfrm>
          <a:prstGeom prst="rect">
            <a:avLst/>
          </a:prstGeom>
        </p:spPr>
      </p:pic>
      <p:pic>
        <p:nvPicPr>
          <p:cNvPr id="13" name="12 Imagen" descr="4.png"/>
          <p:cNvPicPr>
            <a:picLocks noChangeAspect="1"/>
          </p:cNvPicPr>
          <p:nvPr/>
        </p:nvPicPr>
        <p:blipFill>
          <a:blip r:embed="rId5" cstate="print"/>
          <a:srcRect l="57658" t="48335" r="4830" b="39166"/>
          <a:stretch>
            <a:fillRect/>
          </a:stretch>
        </p:blipFill>
        <p:spPr>
          <a:xfrm>
            <a:off x="5143504" y="2500312"/>
            <a:ext cx="3429024" cy="642942"/>
          </a:xfrm>
          <a:prstGeom prst="rect">
            <a:avLst/>
          </a:prstGeom>
        </p:spPr>
      </p:pic>
      <p:pic>
        <p:nvPicPr>
          <p:cNvPr id="14" name="13 Imagen" descr="creer.png"/>
          <p:cNvPicPr>
            <a:picLocks noChangeAspect="1"/>
          </p:cNvPicPr>
          <p:nvPr/>
        </p:nvPicPr>
        <p:blipFill>
          <a:blip r:embed="rId6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  <p:pic>
        <p:nvPicPr>
          <p:cNvPr id="15" name="14 Imagen" descr="1.png"/>
          <p:cNvPicPr>
            <a:picLocks noChangeAspect="1"/>
          </p:cNvPicPr>
          <p:nvPr/>
        </p:nvPicPr>
        <p:blipFill>
          <a:blip r:embed="rId7" cstate="print"/>
          <a:srcRect l="44530" t="25000" r="3110" b="58333"/>
          <a:stretch>
            <a:fillRect/>
          </a:stretch>
        </p:blipFill>
        <p:spPr>
          <a:xfrm>
            <a:off x="4000496" y="1285866"/>
            <a:ext cx="4786346" cy="857256"/>
          </a:xfrm>
          <a:prstGeom prst="rect">
            <a:avLst/>
          </a:prstGeom>
        </p:spPr>
      </p:pic>
      <p:pic>
        <p:nvPicPr>
          <p:cNvPr id="17" name="16 Imagen" descr="2.png"/>
          <p:cNvPicPr>
            <a:picLocks noChangeAspect="1"/>
          </p:cNvPicPr>
          <p:nvPr/>
        </p:nvPicPr>
        <p:blipFill>
          <a:blip r:embed="rId8" cstate="print"/>
          <a:srcRect l="49218" t="29167" r="9362" b="62500"/>
          <a:stretch>
            <a:fillRect/>
          </a:stretch>
        </p:blipFill>
        <p:spPr>
          <a:xfrm>
            <a:off x="4429124" y="1500180"/>
            <a:ext cx="3786214" cy="428628"/>
          </a:xfrm>
          <a:prstGeom prst="rect">
            <a:avLst/>
          </a:prstGeom>
        </p:spPr>
      </p:pic>
      <p:pic>
        <p:nvPicPr>
          <p:cNvPr id="16" name="15 Imagen" descr="3.png"/>
          <p:cNvPicPr>
            <a:picLocks noChangeAspect="1"/>
          </p:cNvPicPr>
          <p:nvPr/>
        </p:nvPicPr>
        <p:blipFill>
          <a:blip r:embed="rId4" cstate="print"/>
          <a:srcRect l="50704" t="38751" r="42263" b="50138"/>
          <a:stretch>
            <a:fillRect/>
          </a:stretch>
        </p:blipFill>
        <p:spPr>
          <a:xfrm>
            <a:off x="4572000" y="2000246"/>
            <a:ext cx="642942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5" name="14 Imagen" descr="creer.png"/>
          <p:cNvPicPr>
            <a:picLocks noChangeAspect="1"/>
          </p:cNvPicPr>
          <p:nvPr/>
        </p:nvPicPr>
        <p:blipFill>
          <a:blip r:embed="rId3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  <p:pic>
        <p:nvPicPr>
          <p:cNvPr id="16" name="15 Imagen" descr="1.png"/>
          <p:cNvPicPr>
            <a:picLocks noChangeAspect="1"/>
          </p:cNvPicPr>
          <p:nvPr/>
        </p:nvPicPr>
        <p:blipFill>
          <a:blip r:embed="rId4" cstate="print"/>
          <a:srcRect l="44530" t="25000" r="3110" b="52778"/>
          <a:stretch>
            <a:fillRect/>
          </a:stretch>
        </p:blipFill>
        <p:spPr>
          <a:xfrm>
            <a:off x="4000496" y="1285866"/>
            <a:ext cx="4786346" cy="1143008"/>
          </a:xfrm>
          <a:prstGeom prst="rect">
            <a:avLst/>
          </a:prstGeom>
        </p:spPr>
      </p:pic>
      <p:pic>
        <p:nvPicPr>
          <p:cNvPr id="10" name="9 Imagen" descr="2.png"/>
          <p:cNvPicPr>
            <a:picLocks noChangeAspect="1"/>
          </p:cNvPicPr>
          <p:nvPr/>
        </p:nvPicPr>
        <p:blipFill>
          <a:blip r:embed="rId5" cstate="print"/>
          <a:srcRect l="49999" t="29167" r="8581" b="62500"/>
          <a:stretch>
            <a:fillRect/>
          </a:stretch>
        </p:blipFill>
        <p:spPr>
          <a:xfrm>
            <a:off x="4500562" y="1500180"/>
            <a:ext cx="3786214" cy="428628"/>
          </a:xfrm>
          <a:prstGeom prst="rect">
            <a:avLst/>
          </a:prstGeom>
        </p:spPr>
      </p:pic>
      <p:pic>
        <p:nvPicPr>
          <p:cNvPr id="17" name="16 Imagen" descr="3.png"/>
          <p:cNvPicPr>
            <a:picLocks noChangeAspect="1"/>
          </p:cNvPicPr>
          <p:nvPr/>
        </p:nvPicPr>
        <p:blipFill>
          <a:blip r:embed="rId6" cstate="print"/>
          <a:srcRect l="49141" t="38751" r="5533" b="50138"/>
          <a:stretch>
            <a:fillRect/>
          </a:stretch>
        </p:blipFill>
        <p:spPr>
          <a:xfrm>
            <a:off x="4429124" y="2000246"/>
            <a:ext cx="4143404" cy="571504"/>
          </a:xfrm>
          <a:prstGeom prst="rect">
            <a:avLst/>
          </a:prstGeom>
        </p:spPr>
      </p:pic>
      <p:pic>
        <p:nvPicPr>
          <p:cNvPr id="19" name="18 Imagen" descr="1.png"/>
          <p:cNvPicPr>
            <a:picLocks noChangeAspect="1"/>
          </p:cNvPicPr>
          <p:nvPr/>
        </p:nvPicPr>
        <p:blipFill>
          <a:blip r:embed="rId7" cstate="print"/>
          <a:srcRect l="57814" t="59722" r="13270" b="29166"/>
          <a:stretch>
            <a:fillRect/>
          </a:stretch>
        </p:blipFill>
        <p:spPr>
          <a:xfrm>
            <a:off x="5143504" y="3071816"/>
            <a:ext cx="2643206" cy="571504"/>
          </a:xfrm>
          <a:prstGeom prst="rect">
            <a:avLst/>
          </a:prstGeom>
        </p:spPr>
      </p:pic>
      <p:pic>
        <p:nvPicPr>
          <p:cNvPr id="8" name="7 Imagen" descr="1.png"/>
          <p:cNvPicPr>
            <a:picLocks noChangeAspect="1"/>
          </p:cNvPicPr>
          <p:nvPr/>
        </p:nvPicPr>
        <p:blipFill>
          <a:blip r:embed="rId7" cstate="print"/>
          <a:srcRect l="57814" t="47222" r="8581" b="40278"/>
          <a:stretch>
            <a:fillRect/>
          </a:stretch>
        </p:blipFill>
        <p:spPr>
          <a:xfrm>
            <a:off x="5143504" y="2428874"/>
            <a:ext cx="3071834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3" name="12 Imagen" descr="creer.png"/>
          <p:cNvPicPr>
            <a:picLocks noChangeAspect="1"/>
          </p:cNvPicPr>
          <p:nvPr/>
        </p:nvPicPr>
        <p:blipFill>
          <a:blip r:embed="rId3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  <p:pic>
        <p:nvPicPr>
          <p:cNvPr id="15" name="14 Imagen" descr="1.png"/>
          <p:cNvPicPr>
            <a:picLocks noChangeAspect="1"/>
          </p:cNvPicPr>
          <p:nvPr/>
        </p:nvPicPr>
        <p:blipFill>
          <a:blip r:embed="rId4" cstate="print"/>
          <a:srcRect l="44530" t="25000" r="3110" b="52778"/>
          <a:stretch>
            <a:fillRect/>
          </a:stretch>
        </p:blipFill>
        <p:spPr>
          <a:xfrm>
            <a:off x="4000496" y="1285866"/>
            <a:ext cx="4786346" cy="1143008"/>
          </a:xfrm>
          <a:prstGeom prst="rect">
            <a:avLst/>
          </a:prstGeom>
        </p:spPr>
      </p:pic>
      <p:pic>
        <p:nvPicPr>
          <p:cNvPr id="16" name="15 Imagen" descr="3.png"/>
          <p:cNvPicPr>
            <a:picLocks noChangeAspect="1"/>
          </p:cNvPicPr>
          <p:nvPr/>
        </p:nvPicPr>
        <p:blipFill>
          <a:blip r:embed="rId5" cstate="print"/>
          <a:srcRect l="49141" t="38751" r="5533" b="50138"/>
          <a:stretch>
            <a:fillRect/>
          </a:stretch>
        </p:blipFill>
        <p:spPr>
          <a:xfrm>
            <a:off x="4429124" y="2000246"/>
            <a:ext cx="4143404" cy="571504"/>
          </a:xfrm>
          <a:prstGeom prst="rect">
            <a:avLst/>
          </a:prstGeom>
        </p:spPr>
      </p:pic>
      <p:pic>
        <p:nvPicPr>
          <p:cNvPr id="11" name="10 Imagen" descr="1.png"/>
          <p:cNvPicPr>
            <a:picLocks noChangeAspect="1"/>
          </p:cNvPicPr>
          <p:nvPr/>
        </p:nvPicPr>
        <p:blipFill>
          <a:blip r:embed="rId6" cstate="print"/>
          <a:srcRect l="57815" t="77778" r="7800" b="11111"/>
          <a:stretch>
            <a:fillRect/>
          </a:stretch>
        </p:blipFill>
        <p:spPr>
          <a:xfrm>
            <a:off x="5143504" y="4071948"/>
            <a:ext cx="3143272" cy="571504"/>
          </a:xfrm>
          <a:prstGeom prst="rect">
            <a:avLst/>
          </a:prstGeom>
        </p:spPr>
      </p:pic>
      <p:pic>
        <p:nvPicPr>
          <p:cNvPr id="8" name="7 Imagen" descr="2.png"/>
          <p:cNvPicPr>
            <a:picLocks noChangeAspect="1"/>
          </p:cNvPicPr>
          <p:nvPr/>
        </p:nvPicPr>
        <p:blipFill>
          <a:blip r:embed="rId7" cstate="print"/>
          <a:srcRect l="49999" t="29167" r="8581" b="62500"/>
          <a:stretch>
            <a:fillRect/>
          </a:stretch>
        </p:blipFill>
        <p:spPr>
          <a:xfrm>
            <a:off x="4500562" y="1500180"/>
            <a:ext cx="3786214" cy="428628"/>
          </a:xfrm>
          <a:prstGeom prst="rect">
            <a:avLst/>
          </a:prstGeom>
        </p:spPr>
      </p:pic>
      <p:pic>
        <p:nvPicPr>
          <p:cNvPr id="9" name="8 Imagen" descr="1.png"/>
          <p:cNvPicPr>
            <a:picLocks noChangeAspect="1"/>
          </p:cNvPicPr>
          <p:nvPr/>
        </p:nvPicPr>
        <p:blipFill>
          <a:blip r:embed="rId6" cstate="print"/>
          <a:srcRect l="57815" t="45833" r="7800" b="20833"/>
          <a:stretch>
            <a:fillRect/>
          </a:stretch>
        </p:blipFill>
        <p:spPr>
          <a:xfrm>
            <a:off x="5143504" y="2428874"/>
            <a:ext cx="314327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4" name="13 Imagen" descr="creer.png"/>
          <p:cNvPicPr>
            <a:picLocks noChangeAspect="1"/>
          </p:cNvPicPr>
          <p:nvPr/>
        </p:nvPicPr>
        <p:blipFill>
          <a:blip r:embed="rId3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  <p:pic>
        <p:nvPicPr>
          <p:cNvPr id="15" name="14 Imagen" descr="1.png"/>
          <p:cNvPicPr>
            <a:picLocks noChangeAspect="1"/>
          </p:cNvPicPr>
          <p:nvPr/>
        </p:nvPicPr>
        <p:blipFill>
          <a:blip r:embed="rId4" cstate="print"/>
          <a:srcRect l="44530" t="25000" r="3110" b="52778"/>
          <a:stretch>
            <a:fillRect/>
          </a:stretch>
        </p:blipFill>
        <p:spPr>
          <a:xfrm>
            <a:off x="4000496" y="1285866"/>
            <a:ext cx="4786346" cy="1143008"/>
          </a:xfrm>
          <a:prstGeom prst="rect">
            <a:avLst/>
          </a:prstGeom>
        </p:spPr>
      </p:pic>
      <p:pic>
        <p:nvPicPr>
          <p:cNvPr id="16" name="15 Imagen" descr="3.png"/>
          <p:cNvPicPr>
            <a:picLocks noChangeAspect="1"/>
          </p:cNvPicPr>
          <p:nvPr/>
        </p:nvPicPr>
        <p:blipFill>
          <a:blip r:embed="rId5" cstate="print"/>
          <a:srcRect l="49141" t="38751" r="5533" b="50138"/>
          <a:stretch>
            <a:fillRect/>
          </a:stretch>
        </p:blipFill>
        <p:spPr>
          <a:xfrm>
            <a:off x="4429124" y="2000246"/>
            <a:ext cx="4143404" cy="571504"/>
          </a:xfrm>
          <a:prstGeom prst="rect">
            <a:avLst/>
          </a:prstGeom>
        </p:spPr>
      </p:pic>
      <p:pic>
        <p:nvPicPr>
          <p:cNvPr id="13" name="12 Imagen" descr="plac2.png"/>
          <p:cNvPicPr>
            <a:picLocks noChangeAspect="1"/>
          </p:cNvPicPr>
          <p:nvPr/>
        </p:nvPicPr>
        <p:blipFill>
          <a:blip r:embed="rId6" cstate="print"/>
          <a:srcRect l="57033" t="45834" r="24992" b="44444"/>
          <a:stretch>
            <a:fillRect/>
          </a:stretch>
        </p:blipFill>
        <p:spPr>
          <a:xfrm>
            <a:off x="5286380" y="2500312"/>
            <a:ext cx="1643074" cy="500066"/>
          </a:xfrm>
          <a:prstGeom prst="rect">
            <a:avLst/>
          </a:prstGeom>
        </p:spPr>
      </p:pic>
      <p:pic>
        <p:nvPicPr>
          <p:cNvPr id="8" name="7 Imagen" descr="2.png"/>
          <p:cNvPicPr>
            <a:picLocks noChangeAspect="1"/>
          </p:cNvPicPr>
          <p:nvPr/>
        </p:nvPicPr>
        <p:blipFill>
          <a:blip r:embed="rId7" cstate="print"/>
          <a:srcRect l="49999" t="29167" r="8581" b="62500"/>
          <a:stretch>
            <a:fillRect/>
          </a:stretch>
        </p:blipFill>
        <p:spPr>
          <a:xfrm>
            <a:off x="4500562" y="1500180"/>
            <a:ext cx="3786214" cy="428628"/>
          </a:xfrm>
          <a:prstGeom prst="rect">
            <a:avLst/>
          </a:prstGeom>
        </p:spPr>
      </p:pic>
      <p:pic>
        <p:nvPicPr>
          <p:cNvPr id="9" name="8 Imagen" descr="plac2.png"/>
          <p:cNvPicPr>
            <a:picLocks noChangeAspect="1"/>
          </p:cNvPicPr>
          <p:nvPr/>
        </p:nvPicPr>
        <p:blipFill>
          <a:blip r:embed="rId6" cstate="print"/>
          <a:srcRect l="75007" t="45834" r="6237" b="44444"/>
          <a:stretch>
            <a:fillRect/>
          </a:stretch>
        </p:blipFill>
        <p:spPr>
          <a:xfrm>
            <a:off x="6929454" y="2500312"/>
            <a:ext cx="1714512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9" name="8 Imagen" descr="1.png"/>
          <p:cNvPicPr>
            <a:picLocks noChangeAspect="1"/>
          </p:cNvPicPr>
          <p:nvPr/>
        </p:nvPicPr>
        <p:blipFill>
          <a:blip r:embed="rId3" cstate="print"/>
          <a:srcRect l="46093" t="23611" r="3111" b="45833"/>
          <a:stretch>
            <a:fillRect/>
          </a:stretch>
        </p:blipFill>
        <p:spPr>
          <a:xfrm>
            <a:off x="4143372" y="2143122"/>
            <a:ext cx="4643470" cy="1571636"/>
          </a:xfrm>
          <a:prstGeom prst="rect">
            <a:avLst/>
          </a:prstGeom>
        </p:spPr>
      </p:pic>
      <p:pic>
        <p:nvPicPr>
          <p:cNvPr id="11" name="10 Imagen" descr="2.png"/>
          <p:cNvPicPr>
            <a:picLocks noChangeAspect="1"/>
          </p:cNvPicPr>
          <p:nvPr/>
        </p:nvPicPr>
        <p:blipFill>
          <a:blip r:embed="rId4" cstate="print"/>
          <a:srcRect l="50781" t="29166" r="9363" b="54167"/>
          <a:stretch>
            <a:fillRect/>
          </a:stretch>
        </p:blipFill>
        <p:spPr>
          <a:xfrm>
            <a:off x="4572000" y="2428874"/>
            <a:ext cx="3643338" cy="857256"/>
          </a:xfrm>
          <a:prstGeom prst="rect">
            <a:avLst/>
          </a:prstGeom>
        </p:spPr>
      </p:pic>
      <p:pic>
        <p:nvPicPr>
          <p:cNvPr id="14" name="13 Imagen" descr="creer.png"/>
          <p:cNvPicPr>
            <a:picLocks noChangeAspect="1"/>
          </p:cNvPicPr>
          <p:nvPr/>
        </p:nvPicPr>
        <p:blipFill>
          <a:blip r:embed="rId5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  <p:pic>
        <p:nvPicPr>
          <p:cNvPr id="6" name="5 Imagen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07686" y="1350180"/>
            <a:ext cx="4321707" cy="993566"/>
          </a:xfrm>
          <a:prstGeom prst="rect">
            <a:avLst/>
          </a:prstGeom>
        </p:spPr>
      </p:pic>
      <p:pic>
        <p:nvPicPr>
          <p:cNvPr id="7" name="6 Imagen" descr="4.png"/>
          <p:cNvPicPr>
            <a:picLocks noChangeAspect="1"/>
          </p:cNvPicPr>
          <p:nvPr/>
        </p:nvPicPr>
        <p:blipFill>
          <a:blip r:embed="rId7" cstate="print"/>
          <a:srcRect l="14877" t="35951" r="22309" b="28099"/>
          <a:stretch>
            <a:fillRect/>
          </a:stretch>
        </p:blipFill>
        <p:spPr>
          <a:xfrm>
            <a:off x="4572000" y="1714494"/>
            <a:ext cx="2714644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14" name="13 Imagen" descr="1.png"/>
          <p:cNvPicPr>
            <a:picLocks noChangeAspect="1"/>
          </p:cNvPicPr>
          <p:nvPr/>
        </p:nvPicPr>
        <p:blipFill>
          <a:blip r:embed="rId3" cstate="print"/>
          <a:srcRect l="44530" t="25000" r="5455" b="52778"/>
          <a:stretch>
            <a:fillRect/>
          </a:stretch>
        </p:blipFill>
        <p:spPr>
          <a:xfrm>
            <a:off x="4000496" y="1285866"/>
            <a:ext cx="4572032" cy="1143008"/>
          </a:xfrm>
          <a:prstGeom prst="rect">
            <a:avLst/>
          </a:prstGeom>
        </p:spPr>
      </p:pic>
      <p:pic>
        <p:nvPicPr>
          <p:cNvPr id="15" name="14 Imagen" descr="2.png"/>
          <p:cNvPicPr>
            <a:picLocks noChangeAspect="1"/>
          </p:cNvPicPr>
          <p:nvPr/>
        </p:nvPicPr>
        <p:blipFill>
          <a:blip r:embed="rId4" cstate="print"/>
          <a:srcRect l="50000" t="30556" r="10926" b="62500"/>
          <a:stretch>
            <a:fillRect/>
          </a:stretch>
        </p:blipFill>
        <p:spPr>
          <a:xfrm>
            <a:off x="4500562" y="1571618"/>
            <a:ext cx="3571900" cy="357190"/>
          </a:xfrm>
          <a:prstGeom prst="rect">
            <a:avLst/>
          </a:prstGeom>
        </p:spPr>
      </p:pic>
      <p:pic>
        <p:nvPicPr>
          <p:cNvPr id="16" name="15 Imagen" descr="3.png"/>
          <p:cNvPicPr>
            <a:picLocks noChangeAspect="1"/>
          </p:cNvPicPr>
          <p:nvPr/>
        </p:nvPicPr>
        <p:blipFill>
          <a:blip r:embed="rId5" cstate="print"/>
          <a:srcRect l="46874" t="38889" r="5455" b="29166"/>
          <a:stretch>
            <a:fillRect/>
          </a:stretch>
        </p:blipFill>
        <p:spPr>
          <a:xfrm>
            <a:off x="4214810" y="2000246"/>
            <a:ext cx="4357718" cy="1643074"/>
          </a:xfrm>
          <a:prstGeom prst="rect">
            <a:avLst/>
          </a:prstGeom>
        </p:spPr>
      </p:pic>
      <p:pic>
        <p:nvPicPr>
          <p:cNvPr id="17" name="16 Imagen" descr="4.png"/>
          <p:cNvPicPr>
            <a:picLocks noChangeAspect="1"/>
          </p:cNvPicPr>
          <p:nvPr/>
        </p:nvPicPr>
        <p:blipFill>
          <a:blip r:embed="rId6" cstate="print"/>
          <a:srcRect l="50781" t="44444" r="8581" b="36111"/>
          <a:stretch>
            <a:fillRect/>
          </a:stretch>
        </p:blipFill>
        <p:spPr>
          <a:xfrm>
            <a:off x="4572000" y="2285998"/>
            <a:ext cx="3714776" cy="1000132"/>
          </a:xfrm>
          <a:prstGeom prst="rect">
            <a:avLst/>
          </a:prstGeom>
        </p:spPr>
      </p:pic>
      <p:pic>
        <p:nvPicPr>
          <p:cNvPr id="18" name="17 Imagen" descr="creer.png"/>
          <p:cNvPicPr>
            <a:picLocks noChangeAspect="1"/>
          </p:cNvPicPr>
          <p:nvPr/>
        </p:nvPicPr>
        <p:blipFill>
          <a:blip r:embed="rId7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l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9" name="8 Imagen" descr="1.png"/>
          <p:cNvPicPr>
            <a:picLocks noChangeAspect="1"/>
          </p:cNvPicPr>
          <p:nvPr/>
        </p:nvPicPr>
        <p:blipFill>
          <a:blip r:embed="rId3" cstate="print"/>
          <a:srcRect l="46093" t="54167" r="5455" b="27778"/>
          <a:stretch>
            <a:fillRect/>
          </a:stretch>
        </p:blipFill>
        <p:spPr>
          <a:xfrm>
            <a:off x="4143372" y="2786064"/>
            <a:ext cx="4429156" cy="928694"/>
          </a:xfrm>
          <a:prstGeom prst="rect">
            <a:avLst/>
          </a:prstGeom>
        </p:spPr>
      </p:pic>
      <p:pic>
        <p:nvPicPr>
          <p:cNvPr id="10" name="9 Imagen" descr="1.png"/>
          <p:cNvPicPr>
            <a:picLocks noChangeAspect="1"/>
          </p:cNvPicPr>
          <p:nvPr/>
        </p:nvPicPr>
        <p:blipFill>
          <a:blip r:embed="rId3" cstate="print"/>
          <a:srcRect l="46093" t="40278" r="5455" b="45833"/>
          <a:stretch>
            <a:fillRect/>
          </a:stretch>
        </p:blipFill>
        <p:spPr>
          <a:xfrm>
            <a:off x="4143372" y="2071684"/>
            <a:ext cx="4429156" cy="714380"/>
          </a:xfrm>
          <a:prstGeom prst="rect">
            <a:avLst/>
          </a:prstGeom>
        </p:spPr>
      </p:pic>
      <p:pic>
        <p:nvPicPr>
          <p:cNvPr id="11" name="10 Imagen" descr="1.png"/>
          <p:cNvPicPr>
            <a:picLocks noChangeAspect="1"/>
          </p:cNvPicPr>
          <p:nvPr/>
        </p:nvPicPr>
        <p:blipFill>
          <a:blip r:embed="rId3" cstate="print"/>
          <a:srcRect l="46093" t="25000" r="5455" b="59722"/>
          <a:stretch>
            <a:fillRect/>
          </a:stretch>
        </p:blipFill>
        <p:spPr>
          <a:xfrm>
            <a:off x="4143372" y="1285866"/>
            <a:ext cx="4429156" cy="785818"/>
          </a:xfrm>
          <a:prstGeom prst="rect">
            <a:avLst/>
          </a:prstGeom>
        </p:spPr>
      </p:pic>
      <p:pic>
        <p:nvPicPr>
          <p:cNvPr id="12" name="11 Imagen" descr="2.png"/>
          <p:cNvPicPr>
            <a:picLocks noChangeAspect="1"/>
          </p:cNvPicPr>
          <p:nvPr/>
        </p:nvPicPr>
        <p:blipFill>
          <a:blip r:embed="rId4" cstate="print"/>
          <a:srcRect l="50781" t="58334" r="9363" b="31944"/>
          <a:stretch>
            <a:fillRect/>
          </a:stretch>
        </p:blipFill>
        <p:spPr>
          <a:xfrm>
            <a:off x="4572000" y="3000378"/>
            <a:ext cx="3643338" cy="500066"/>
          </a:xfrm>
          <a:prstGeom prst="rect">
            <a:avLst/>
          </a:prstGeom>
        </p:spPr>
      </p:pic>
      <p:pic>
        <p:nvPicPr>
          <p:cNvPr id="13" name="12 Imagen" descr="2.png"/>
          <p:cNvPicPr>
            <a:picLocks noChangeAspect="1"/>
          </p:cNvPicPr>
          <p:nvPr/>
        </p:nvPicPr>
        <p:blipFill>
          <a:blip r:embed="rId4" cstate="print"/>
          <a:srcRect l="50781" t="44445" r="9363" b="48611"/>
          <a:stretch>
            <a:fillRect/>
          </a:stretch>
        </p:blipFill>
        <p:spPr>
          <a:xfrm>
            <a:off x="4572000" y="2285998"/>
            <a:ext cx="3643338" cy="357190"/>
          </a:xfrm>
          <a:prstGeom prst="rect">
            <a:avLst/>
          </a:prstGeom>
        </p:spPr>
      </p:pic>
      <p:pic>
        <p:nvPicPr>
          <p:cNvPr id="18" name="17 Imagen" descr="2.png"/>
          <p:cNvPicPr>
            <a:picLocks noChangeAspect="1"/>
          </p:cNvPicPr>
          <p:nvPr/>
        </p:nvPicPr>
        <p:blipFill>
          <a:blip r:embed="rId4" cstate="print"/>
          <a:srcRect l="50781" t="29167" r="9363" b="62500"/>
          <a:stretch>
            <a:fillRect/>
          </a:stretch>
        </p:blipFill>
        <p:spPr>
          <a:xfrm>
            <a:off x="4572000" y="1500180"/>
            <a:ext cx="3643338" cy="428628"/>
          </a:xfrm>
          <a:prstGeom prst="rect">
            <a:avLst/>
          </a:prstGeom>
        </p:spPr>
      </p:pic>
      <p:pic>
        <p:nvPicPr>
          <p:cNvPr id="19" name="18 Imagen" descr="creer.png"/>
          <p:cNvPicPr>
            <a:picLocks noChangeAspect="1"/>
          </p:cNvPicPr>
          <p:nvPr/>
        </p:nvPicPr>
        <p:blipFill>
          <a:blip r:embed="rId5" cstate="print"/>
          <a:srcRect l="38981" t="10972" r="33667" b="72361"/>
          <a:stretch>
            <a:fillRect/>
          </a:stretch>
        </p:blipFill>
        <p:spPr>
          <a:xfrm>
            <a:off x="3500430" y="500048"/>
            <a:ext cx="250033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Macintosh PowerPoint</Application>
  <PresentationFormat>Presentación en pantalla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Diseño</dc:creator>
  <cp:lastModifiedBy>Rodolfo Tapia</cp:lastModifiedBy>
  <cp:revision>34</cp:revision>
  <dcterms:created xsi:type="dcterms:W3CDTF">2014-06-11T13:47:39Z</dcterms:created>
  <dcterms:modified xsi:type="dcterms:W3CDTF">2020-08-18T19:13:52Z</dcterms:modified>
</cp:coreProperties>
</file>