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1" r:id="rId6"/>
  </p:sldIdLst>
  <p:sldSz cx="9144000" cy="51435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9393C-306F-412E-9D9C-5358858CAA55}" type="datetimeFigureOut">
              <a:rPr lang="es-AR" smtClean="0"/>
              <a:t>7/7/20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8581B-52EE-43F9-A1A5-409D6AFBDF02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alsas creencias en relación a los abusad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Falsas creencias en relación a los abusad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5" name="4 Imagen" descr="creer.png"/>
          <p:cNvPicPr>
            <a:picLocks noChangeAspect="1"/>
          </p:cNvPicPr>
          <p:nvPr/>
        </p:nvPicPr>
        <p:blipFill>
          <a:blip r:embed="rId3" cstate="print"/>
          <a:srcRect l="49219" t="6944" r="29681" b="75001"/>
          <a:stretch>
            <a:fillRect/>
          </a:stretch>
        </p:blipFill>
        <p:spPr>
          <a:xfrm>
            <a:off x="4500562" y="357172"/>
            <a:ext cx="1928826" cy="928694"/>
          </a:xfrm>
          <a:prstGeom prst="rect">
            <a:avLst/>
          </a:prstGeom>
        </p:spPr>
      </p:pic>
      <p:pic>
        <p:nvPicPr>
          <p:cNvPr id="9" name="8 Imagen" descr="1.png"/>
          <p:cNvPicPr>
            <a:picLocks noChangeAspect="1"/>
          </p:cNvPicPr>
          <p:nvPr/>
        </p:nvPicPr>
        <p:blipFill>
          <a:blip r:embed="rId4" cstate="print"/>
          <a:srcRect l="49219" t="26389" r="47655" b="66667"/>
          <a:stretch>
            <a:fillRect/>
          </a:stretch>
        </p:blipFill>
        <p:spPr>
          <a:xfrm>
            <a:off x="4500562" y="1357304"/>
            <a:ext cx="285752" cy="357190"/>
          </a:xfrm>
          <a:prstGeom prst="rect">
            <a:avLst/>
          </a:prstGeom>
        </p:spPr>
      </p:pic>
      <p:pic>
        <p:nvPicPr>
          <p:cNvPr id="10" name="9 Imagen" descr="1.png"/>
          <p:cNvPicPr>
            <a:picLocks noChangeAspect="1"/>
          </p:cNvPicPr>
          <p:nvPr/>
        </p:nvPicPr>
        <p:blipFill>
          <a:blip r:embed="rId4" cstate="print"/>
          <a:srcRect l="52344" t="26389" r="15614" b="36111"/>
          <a:stretch>
            <a:fillRect/>
          </a:stretch>
        </p:blipFill>
        <p:spPr>
          <a:xfrm>
            <a:off x="4786314" y="1357304"/>
            <a:ext cx="2928958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94 -0.14938 L -0.01094 -0.027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Falsas creencias en relación a los abusad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6" name="5 Imagen" descr="2.png"/>
          <p:cNvPicPr>
            <a:picLocks noChangeAspect="1"/>
          </p:cNvPicPr>
          <p:nvPr/>
        </p:nvPicPr>
        <p:blipFill>
          <a:blip r:embed="rId3" cstate="print"/>
          <a:srcRect l="52345" t="56945" r="21085" b="31944"/>
          <a:stretch>
            <a:fillRect/>
          </a:stretch>
        </p:blipFill>
        <p:spPr>
          <a:xfrm>
            <a:off x="4786314" y="2928940"/>
            <a:ext cx="2428892" cy="571504"/>
          </a:xfrm>
          <a:prstGeom prst="rect">
            <a:avLst/>
          </a:prstGeom>
        </p:spPr>
      </p:pic>
      <p:pic>
        <p:nvPicPr>
          <p:cNvPr id="7" name="6 Imagen" descr="2.png"/>
          <p:cNvPicPr>
            <a:picLocks noChangeAspect="1"/>
          </p:cNvPicPr>
          <p:nvPr/>
        </p:nvPicPr>
        <p:blipFill>
          <a:blip r:embed="rId3" cstate="print"/>
          <a:srcRect l="52345" t="44445" r="12489" b="44444"/>
          <a:stretch>
            <a:fillRect/>
          </a:stretch>
        </p:blipFill>
        <p:spPr>
          <a:xfrm>
            <a:off x="4786314" y="2285998"/>
            <a:ext cx="3214710" cy="571504"/>
          </a:xfrm>
          <a:prstGeom prst="rect">
            <a:avLst/>
          </a:prstGeom>
        </p:spPr>
      </p:pic>
      <p:pic>
        <p:nvPicPr>
          <p:cNvPr id="8" name="7 Imagen" descr="2.png"/>
          <p:cNvPicPr>
            <a:picLocks noChangeAspect="1"/>
          </p:cNvPicPr>
          <p:nvPr/>
        </p:nvPicPr>
        <p:blipFill>
          <a:blip r:embed="rId3" cstate="print"/>
          <a:srcRect l="52345" t="27778" r="7800" b="56944"/>
          <a:stretch>
            <a:fillRect/>
          </a:stretch>
        </p:blipFill>
        <p:spPr>
          <a:xfrm>
            <a:off x="4786314" y="1428742"/>
            <a:ext cx="3643338" cy="785818"/>
          </a:xfrm>
          <a:prstGeom prst="rect">
            <a:avLst/>
          </a:prstGeom>
        </p:spPr>
      </p:pic>
      <p:pic>
        <p:nvPicPr>
          <p:cNvPr id="9" name="8 Imagen" descr="2.png"/>
          <p:cNvPicPr>
            <a:picLocks noChangeAspect="1"/>
          </p:cNvPicPr>
          <p:nvPr/>
        </p:nvPicPr>
        <p:blipFill>
          <a:blip r:embed="rId3" cstate="print"/>
          <a:srcRect l="49219" t="27778" r="47655" b="66666"/>
          <a:stretch>
            <a:fillRect/>
          </a:stretch>
        </p:blipFill>
        <p:spPr>
          <a:xfrm>
            <a:off x="4500562" y="1428742"/>
            <a:ext cx="285752" cy="285752"/>
          </a:xfrm>
          <a:prstGeom prst="rect">
            <a:avLst/>
          </a:prstGeom>
        </p:spPr>
      </p:pic>
      <p:pic>
        <p:nvPicPr>
          <p:cNvPr id="10" name="9 Imagen" descr="2.png"/>
          <p:cNvPicPr>
            <a:picLocks noChangeAspect="1"/>
          </p:cNvPicPr>
          <p:nvPr/>
        </p:nvPicPr>
        <p:blipFill>
          <a:blip r:embed="rId3" cstate="print"/>
          <a:srcRect l="49219" t="44445" r="47655" b="48611"/>
          <a:stretch>
            <a:fillRect/>
          </a:stretch>
        </p:blipFill>
        <p:spPr>
          <a:xfrm>
            <a:off x="4500562" y="2285998"/>
            <a:ext cx="285752" cy="357190"/>
          </a:xfrm>
          <a:prstGeom prst="rect">
            <a:avLst/>
          </a:prstGeom>
        </p:spPr>
      </p:pic>
      <p:pic>
        <p:nvPicPr>
          <p:cNvPr id="11" name="10 Imagen" descr="2.png"/>
          <p:cNvPicPr>
            <a:picLocks noChangeAspect="1"/>
          </p:cNvPicPr>
          <p:nvPr/>
        </p:nvPicPr>
        <p:blipFill>
          <a:blip r:embed="rId3" cstate="print"/>
          <a:srcRect l="49219" t="56945" r="47655" b="37499"/>
          <a:stretch>
            <a:fillRect/>
          </a:stretch>
        </p:blipFill>
        <p:spPr>
          <a:xfrm>
            <a:off x="4500562" y="2928940"/>
            <a:ext cx="285752" cy="285752"/>
          </a:xfrm>
          <a:prstGeom prst="rect">
            <a:avLst/>
          </a:prstGeom>
        </p:spPr>
      </p:pic>
      <p:pic>
        <p:nvPicPr>
          <p:cNvPr id="12" name="11 Imagen" descr="creer.png"/>
          <p:cNvPicPr>
            <a:picLocks noChangeAspect="1"/>
          </p:cNvPicPr>
          <p:nvPr/>
        </p:nvPicPr>
        <p:blipFill>
          <a:blip r:embed="rId4" cstate="print"/>
          <a:srcRect l="51563" t="9722" r="32025" b="75001"/>
          <a:stretch>
            <a:fillRect/>
          </a:stretch>
        </p:blipFill>
        <p:spPr>
          <a:xfrm>
            <a:off x="4643438" y="357172"/>
            <a:ext cx="1500198" cy="785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alsas creencias en relación a los abusad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7" name="6 Imagen" descr="3.png"/>
          <p:cNvPicPr>
            <a:picLocks noChangeAspect="1"/>
          </p:cNvPicPr>
          <p:nvPr/>
        </p:nvPicPr>
        <p:blipFill>
          <a:blip r:embed="rId3" cstate="print"/>
          <a:srcRect l="4376"/>
          <a:stretch>
            <a:fillRect/>
          </a:stretch>
        </p:blipFill>
        <p:spPr>
          <a:xfrm>
            <a:off x="4839573" y="2071684"/>
            <a:ext cx="3375765" cy="642942"/>
          </a:xfrm>
          <a:prstGeom prst="rect">
            <a:avLst/>
          </a:prstGeom>
        </p:spPr>
      </p:pic>
      <p:pic>
        <p:nvPicPr>
          <p:cNvPr id="8" name="7 Imagen" descr="3.png"/>
          <p:cNvPicPr>
            <a:picLocks noChangeAspect="1"/>
          </p:cNvPicPr>
          <p:nvPr/>
        </p:nvPicPr>
        <p:blipFill>
          <a:blip r:embed="rId4" cstate="print"/>
          <a:srcRect l="52344" t="27778" r="13270" b="61111"/>
          <a:stretch>
            <a:fillRect/>
          </a:stretch>
        </p:blipFill>
        <p:spPr>
          <a:xfrm>
            <a:off x="4786314" y="1428742"/>
            <a:ext cx="3143272" cy="571504"/>
          </a:xfrm>
          <a:prstGeom prst="rect">
            <a:avLst/>
          </a:prstGeom>
        </p:spPr>
      </p:pic>
      <p:pic>
        <p:nvPicPr>
          <p:cNvPr id="9" name="8 Imagen" descr="3.png"/>
          <p:cNvPicPr>
            <a:picLocks noChangeAspect="1"/>
          </p:cNvPicPr>
          <p:nvPr/>
        </p:nvPicPr>
        <p:blipFill>
          <a:blip r:embed="rId4" cstate="print"/>
          <a:srcRect l="48437" t="27778" r="47656" b="63889"/>
          <a:stretch>
            <a:fillRect/>
          </a:stretch>
        </p:blipFill>
        <p:spPr>
          <a:xfrm>
            <a:off x="4429124" y="1428742"/>
            <a:ext cx="357190" cy="428628"/>
          </a:xfrm>
          <a:prstGeom prst="rect">
            <a:avLst/>
          </a:prstGeom>
        </p:spPr>
      </p:pic>
      <p:pic>
        <p:nvPicPr>
          <p:cNvPr id="10" name="9 Imagen" descr="3.png"/>
          <p:cNvPicPr>
            <a:picLocks noChangeAspect="1"/>
          </p:cNvPicPr>
          <p:nvPr/>
        </p:nvPicPr>
        <p:blipFill>
          <a:blip r:embed="rId4" cstate="print"/>
          <a:srcRect l="48437" t="40278" r="47656" b="52778"/>
          <a:stretch>
            <a:fillRect/>
          </a:stretch>
        </p:blipFill>
        <p:spPr>
          <a:xfrm>
            <a:off x="4429124" y="2071684"/>
            <a:ext cx="357190" cy="357190"/>
          </a:xfrm>
          <a:prstGeom prst="rect">
            <a:avLst/>
          </a:prstGeom>
        </p:spPr>
      </p:pic>
      <p:pic>
        <p:nvPicPr>
          <p:cNvPr id="12" name="11 Imagen" descr="creer.png"/>
          <p:cNvPicPr>
            <a:picLocks noChangeAspect="1"/>
          </p:cNvPicPr>
          <p:nvPr/>
        </p:nvPicPr>
        <p:blipFill>
          <a:blip r:embed="rId5" cstate="print"/>
          <a:srcRect l="51563" t="9722" r="32025" b="75001"/>
          <a:stretch>
            <a:fillRect/>
          </a:stretch>
        </p:blipFill>
        <p:spPr>
          <a:xfrm>
            <a:off x="4643438" y="357172"/>
            <a:ext cx="1500198" cy="785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alsas creencias en relación a los abusad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pic>
        <p:nvPicPr>
          <p:cNvPr id="6" name="5 Imagen" descr="4.png"/>
          <p:cNvPicPr>
            <a:picLocks noChangeAspect="1"/>
          </p:cNvPicPr>
          <p:nvPr/>
        </p:nvPicPr>
        <p:blipFill>
          <a:blip r:embed="rId3" cstate="print"/>
          <a:srcRect l="49218" t="27778" r="47656" b="65278"/>
          <a:stretch>
            <a:fillRect/>
          </a:stretch>
        </p:blipFill>
        <p:spPr>
          <a:xfrm>
            <a:off x="4500562" y="2357436"/>
            <a:ext cx="285752" cy="357190"/>
          </a:xfrm>
          <a:prstGeom prst="rect">
            <a:avLst/>
          </a:prstGeom>
        </p:spPr>
      </p:pic>
      <p:pic>
        <p:nvPicPr>
          <p:cNvPr id="7" name="6 Imagen" descr="4.png"/>
          <p:cNvPicPr>
            <a:picLocks noChangeAspect="1"/>
          </p:cNvPicPr>
          <p:nvPr/>
        </p:nvPicPr>
        <p:blipFill>
          <a:blip r:embed="rId3" cstate="print"/>
          <a:srcRect l="52344" t="27778" r="17959" b="58334"/>
          <a:stretch>
            <a:fillRect/>
          </a:stretch>
        </p:blipFill>
        <p:spPr>
          <a:xfrm>
            <a:off x="4786314" y="2357436"/>
            <a:ext cx="2714644" cy="714380"/>
          </a:xfrm>
          <a:prstGeom prst="rect">
            <a:avLst/>
          </a:prstGeom>
        </p:spPr>
      </p:pic>
      <p:pic>
        <p:nvPicPr>
          <p:cNvPr id="8" name="7 Imagen" descr="3.png"/>
          <p:cNvPicPr>
            <a:picLocks noChangeAspect="1"/>
          </p:cNvPicPr>
          <p:nvPr/>
        </p:nvPicPr>
        <p:blipFill>
          <a:blip r:embed="rId4" cstate="print"/>
          <a:srcRect l="48437" t="55555" r="47656" b="36112"/>
          <a:stretch>
            <a:fillRect/>
          </a:stretch>
        </p:blipFill>
        <p:spPr>
          <a:xfrm>
            <a:off x="4429124" y="1500180"/>
            <a:ext cx="357190" cy="428628"/>
          </a:xfrm>
          <a:prstGeom prst="rect">
            <a:avLst/>
          </a:prstGeom>
        </p:spPr>
      </p:pic>
      <p:pic>
        <p:nvPicPr>
          <p:cNvPr id="9" name="8 Imagen" descr="5.png"/>
          <p:cNvPicPr>
            <a:picLocks noChangeAspect="1"/>
          </p:cNvPicPr>
          <p:nvPr/>
        </p:nvPicPr>
        <p:blipFill>
          <a:blip r:embed="rId5" cstate="print"/>
          <a:srcRect l="7201" r="9986" b="13187"/>
          <a:stretch>
            <a:fillRect/>
          </a:stretch>
        </p:blipFill>
        <p:spPr>
          <a:xfrm>
            <a:off x="4786314" y="1285866"/>
            <a:ext cx="3286148" cy="1000132"/>
          </a:xfrm>
          <a:prstGeom prst="rect">
            <a:avLst/>
          </a:prstGeom>
        </p:spPr>
      </p:pic>
      <p:pic>
        <p:nvPicPr>
          <p:cNvPr id="10" name="9 Imagen" descr="creer.png"/>
          <p:cNvPicPr>
            <a:picLocks noChangeAspect="1"/>
          </p:cNvPicPr>
          <p:nvPr/>
        </p:nvPicPr>
        <p:blipFill>
          <a:blip r:embed="rId6" cstate="print"/>
          <a:srcRect l="51563" t="9722" r="32025" b="75001"/>
          <a:stretch>
            <a:fillRect/>
          </a:stretch>
        </p:blipFill>
        <p:spPr>
          <a:xfrm>
            <a:off x="4643438" y="357172"/>
            <a:ext cx="1500198" cy="785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Macintosh PowerPoint</Application>
  <PresentationFormat>Presentación en pantalla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XP Titan Ultimate Edition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Diseño</dc:creator>
  <cp:lastModifiedBy>Microsoft Office User</cp:lastModifiedBy>
  <cp:revision>6</cp:revision>
  <dcterms:created xsi:type="dcterms:W3CDTF">2014-06-12T12:40:59Z</dcterms:created>
  <dcterms:modified xsi:type="dcterms:W3CDTF">2020-07-07T03:02:47Z</dcterms:modified>
</cp:coreProperties>
</file>